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6"/>
  </p:notesMasterIdLst>
  <p:sldIdLst>
    <p:sldId id="264" r:id="rId3"/>
    <p:sldId id="265" r:id="rId4"/>
    <p:sldId id="301" r:id="rId5"/>
    <p:sldId id="296" r:id="rId6"/>
    <p:sldId id="302" r:id="rId7"/>
    <p:sldId id="303" r:id="rId8"/>
    <p:sldId id="304" r:id="rId9"/>
    <p:sldId id="305" r:id="rId10"/>
    <p:sldId id="306" r:id="rId11"/>
    <p:sldId id="297" r:id="rId12"/>
    <p:sldId id="300" r:id="rId13"/>
    <p:sldId id="274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FCCD7-5069-477B-A6FE-53CC4E112E1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11E9-44BB-4F8E-A518-E083F67ED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"/>
            <a:ext cx="12192000" cy="6856620"/>
          </a:xfrm>
          <a:prstGeom prst="rect">
            <a:avLst/>
          </a:prstGeom>
        </p:spPr>
      </p:pic>
      <p:pic>
        <p:nvPicPr>
          <p:cNvPr id="4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62269" y="474236"/>
            <a:ext cx="1775509" cy="380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781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501305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763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305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9950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9868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22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1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1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629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8938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solidFill>
                  <a:schemeClr val="tx1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solidFill>
                  <a:schemeClr val="tx1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425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3671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r="3431" b="2608"/>
          <a:stretch/>
        </p:blipFill>
        <p:spPr>
          <a:xfrm>
            <a:off x="1" y="-7783"/>
            <a:ext cx="12221569" cy="6873565"/>
          </a:xfrm>
          <a:prstGeom prst="rect">
            <a:avLst/>
          </a:prstGeom>
        </p:spPr>
      </p:pic>
      <p:sp>
        <p:nvSpPr>
          <p:cNvPr id="19" name="Dark gradation top"/>
          <p:cNvSpPr/>
          <p:nvPr userDrawn="1"/>
        </p:nvSpPr>
        <p:spPr bwMode="gray">
          <a:xfrm>
            <a:off x="0" y="-7783"/>
            <a:ext cx="12106223" cy="65686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40" y="2084172"/>
            <a:ext cx="5901462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4171"/>
            <a:ext cx="5903019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40" y="4146242"/>
            <a:ext cx="5901462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1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032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390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225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 dirty="0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581585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2807834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7462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2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/>
        </p:blipFill>
        <p:spPr>
          <a:xfrm>
            <a:off x="6170701" y="0"/>
            <a:ext cx="6050868" cy="685800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26090" r="67" b="-1"/>
          <a:stretch/>
        </p:blipFill>
        <p:spPr>
          <a:xfrm>
            <a:off x="6146999" y="-7783"/>
            <a:ext cx="6074570" cy="6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6276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3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14" r="36245" b="-114"/>
          <a:stretch/>
        </p:blipFill>
        <p:spPr>
          <a:xfrm>
            <a:off x="6170701" y="1"/>
            <a:ext cx="60508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427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8644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199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4" orient="horz" pos="4406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13085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5032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20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8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fld id="{68C2560D-EC28-3B41-86E8-18F1CE0113B4}" type="datetimeFigureOut">
              <a:rPr lang="en-US" smtClean="0">
                <a:solidFill>
                  <a:srgbClr val="FFFFFF"/>
                </a:solidFill>
              </a:rPr>
              <a:pPr/>
              <a:t>9/5/2019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fld id="{2C6B1FF6-39B9-40F5-8B67-33C6354A3D4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002050">
                  <a:shade val="75000"/>
                </a:srgb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25067" y="1338987"/>
            <a:ext cx="5757333" cy="4398719"/>
          </a:xfrm>
        </p:spPr>
        <p:txBody>
          <a:bodyPr numCol="1" spcCol="0">
            <a:normAutofit/>
          </a:bodyPr>
          <a:lstStyle>
            <a:lvl1pPr marL="408147" indent="-408147">
              <a:lnSpc>
                <a:spcPct val="110000"/>
              </a:lnSpc>
              <a:buSzPct val="110000"/>
              <a:buFontTx/>
              <a:buBlip>
                <a:blip r:embed="rId2"/>
              </a:buBlip>
              <a:defRPr sz="2157" b="0" i="0">
                <a:solidFill>
                  <a:srgbClr val="032B4E"/>
                </a:solidFill>
                <a:latin typeface="Helvetica Light"/>
                <a:cs typeface="Helvetica Light"/>
              </a:defRPr>
            </a:lvl1pPr>
            <a:lvl2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2pPr>
            <a:lvl3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3pPr>
            <a:lvl4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4pPr>
            <a:lvl5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25067" y="318592"/>
            <a:ext cx="5757333" cy="527019"/>
          </a:xfrm>
        </p:spPr>
        <p:txBody>
          <a:bodyPr>
            <a:noAutofit/>
          </a:bodyPr>
          <a:lstStyle>
            <a:lvl1pPr algn="l">
              <a:defRPr sz="2843" b="0" i="0">
                <a:solidFill>
                  <a:srgbClr val="3C90D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708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Lef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14" y="1217195"/>
            <a:ext cx="5378548" cy="899665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2151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372" b="1">
                <a:gradFill>
                  <a:gsLst>
                    <a:gs pos="13139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831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3"/>
            <a:ext cx="7112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11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0019" y="206048"/>
            <a:ext cx="2599604" cy="739373"/>
          </a:xfrm>
          <a:prstGeom prst="rect">
            <a:avLst/>
          </a:prstGeom>
          <a:solidFill>
            <a:srgbClr val="3075BC"/>
          </a:solidFill>
          <a:ln>
            <a:solidFill>
              <a:srgbClr val="30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2292923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_Indeed_zaglavka_254x142_002_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6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3"/>
            <a:ext cx="7112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0956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Indeed_zaglavka_254x142_002_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0" y="0"/>
            <a:ext cx="121866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498603"/>
            <a:ext cx="10160000" cy="210185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181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Indeed_zaglavka_254x142_002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0"/>
            <a:ext cx="8636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55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269239" y="2084172"/>
            <a:ext cx="8067823" cy="3586208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067761" cy="1793090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8067762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5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877277"/>
            <a:ext cx="806781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656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3096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354180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421638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80542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79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4064000" cy="2057400"/>
          </a:xfrm>
          <a:prstGeom prst="rect">
            <a:avLst/>
          </a:prstGeom>
        </p:spPr>
        <p:txBody>
          <a:bodyPr vert="horz" lIns="124358" tIns="62179" rIns="124358" bIns="6217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3600" y="990602"/>
            <a:ext cx="6908800" cy="5135562"/>
          </a:xfrm>
          <a:prstGeom prst="rect">
            <a:avLst/>
          </a:prstGeom>
        </p:spPr>
        <p:txBody>
          <a:bodyPr vert="horz" lIns="124358" tIns="62179" rIns="124358" bIns="6217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strip_0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8" name="Picture 7" descr="MS_Indeed_zaglavka_254x142_002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61005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>
            <a:fillRect/>
          </a:stretch>
        </p:blipFill>
        <p:spPr>
          <a:xfrm>
            <a:off x="179660" y="199002"/>
            <a:ext cx="2334440" cy="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1219085" rtl="0" eaLnBrk="1" latinLnBrk="0" hangingPunct="1">
        <a:spcBef>
          <a:spcPct val="0"/>
        </a:spcBef>
        <a:buNone/>
        <a:defRPr sz="470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457157" indent="-457157" algn="l" defTabSz="1219085" rtl="0" eaLnBrk="1" latinLnBrk="0" hangingPunct="1">
        <a:spcBef>
          <a:spcPct val="20000"/>
        </a:spcBef>
        <a:buFont typeface="Arial" pitchFamily="34" charset="0"/>
        <a:buChar char="•"/>
        <a:defRPr sz="4313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90507" indent="-380964" algn="l" defTabSz="1219085" rtl="0" eaLnBrk="1" latinLnBrk="0" hangingPunct="1">
        <a:spcBef>
          <a:spcPct val="20000"/>
        </a:spcBef>
        <a:buFont typeface="Arial" pitchFamily="34" charset="0"/>
        <a:buChar char="–"/>
        <a:defRPr sz="372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523857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323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133399" indent="-304771" algn="l" defTabSz="1219085" rtl="0" eaLnBrk="1" latinLnBrk="0" hangingPunct="1">
        <a:spcBef>
          <a:spcPct val="20000"/>
        </a:spcBef>
        <a:buFont typeface="Arial" pitchFamily="34" charset="0"/>
        <a:buChar char="–"/>
        <a:defRPr sz="2647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742942" indent="-304771" algn="l" defTabSz="1219085" rtl="0" eaLnBrk="1" latinLnBrk="0" hangingPunct="1">
        <a:spcBef>
          <a:spcPct val="20000"/>
        </a:spcBef>
        <a:buFont typeface="Arial" pitchFamily="34" charset="0"/>
        <a:buChar char="»"/>
        <a:defRPr sz="2647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3352485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8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70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3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1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6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9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2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gb/services/cognitive-services/directory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github.com/Teknolot/ai-bootcamp-2018-dem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7C4A90-DFC0-4544-8448-16FA70DA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450" y="190552"/>
            <a:ext cx="11352271" cy="3829904"/>
          </a:xfrm>
        </p:spPr>
        <p:txBody>
          <a:bodyPr>
            <a:normAutofit/>
          </a:bodyPr>
          <a:lstStyle/>
          <a:p>
            <a:pPr defTabSz="914367">
              <a:spcBef>
                <a:spcPts val="0"/>
              </a:spcBef>
              <a:defRPr/>
            </a:pPr>
            <a:r>
              <a:rPr lang="en-US" dirty="0"/>
              <a:t>How to make an amazing app with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Cognitive Services</a:t>
            </a:r>
            <a:endParaRPr lang="tr-TR" sz="5882" dirty="0">
              <a:solidFill>
                <a:schemeClr val="accent5">
                  <a:lumMod val="60000"/>
                  <a:lumOff val="40000"/>
                </a:schemeClr>
              </a:solidFill>
              <a:latin typeface="Segoe UI Ligh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7F54D3-031E-4ACB-84D5-19BBE1EAB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451" y="4426457"/>
            <a:ext cx="8389316" cy="1460500"/>
          </a:xfrm>
        </p:spPr>
        <p:txBody>
          <a:bodyPr>
            <a:normAutofit fontScale="475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Yiğit Özaksüt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ozaksuty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yigit@ozaksut.com</a:t>
            </a:r>
          </a:p>
          <a:p>
            <a:r>
              <a:rPr lang="tr-TR" dirty="0">
                <a:solidFill>
                  <a:schemeClr val="bg1"/>
                </a:solidFill>
              </a:rPr>
              <a:t>www.ozaksut.com</a:t>
            </a:r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692ED-FE2E-45B9-A174-6079C6DA6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23" y="4557408"/>
            <a:ext cx="2289053" cy="923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F56990-F6FB-484F-B7F5-B5062D972A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85" y="4242804"/>
            <a:ext cx="2366202" cy="15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148895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>
                <a:solidFill>
                  <a:srgbClr val="004E8C"/>
                </a:solidFill>
              </a:rPr>
              <a:t>Give your bot intelligence with Cognitive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83A35-4793-4C5A-8E4F-FFD2EE726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14" y="2126736"/>
            <a:ext cx="87249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80A3B-C811-46C7-8C40-ADEC2C47E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06"/>
            <a:ext cx="12192000" cy="65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2CA148-FD23-4F87-8DA5-2FBF93D874C5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Microsoft Azure Machine Learning Studio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753E2-D190-4EE9-9B6E-E5AE9152E4F1}"/>
              </a:ext>
            </a:extLst>
          </p:cNvPr>
          <p:cNvSpPr txBox="1"/>
          <p:nvPr/>
        </p:nvSpPr>
        <p:spPr>
          <a:xfrm>
            <a:off x="8272329" y="2272475"/>
            <a:ext cx="3919671" cy="367177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Workbench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Experimentation service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Model management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Visual Studio Code Tools for AI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AI Toolkit for Azure IoT Edge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MMLSpark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C5A31-21EA-472B-966C-81498A768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428"/>
            <a:ext cx="8272329" cy="54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2CA148-FD23-4F87-8DA5-2FBF93D874C5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3F5F1BE-4160-4503-92E2-F97D915E2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225"/>
            <a:ext cx="5905500" cy="401955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4A851F2-3861-43A5-95F4-94F6CDC6C1E3}"/>
              </a:ext>
            </a:extLst>
          </p:cNvPr>
          <p:cNvSpPr txBox="1"/>
          <p:nvPr/>
        </p:nvSpPr>
        <p:spPr>
          <a:xfrm>
            <a:off x="6087611" y="1702965"/>
            <a:ext cx="2511393" cy="185589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Ink Recognizer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Xamarin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SignaturePad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6526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B2494760-BD5B-4318-ADFC-4122AFCDEEB4}"/>
              </a:ext>
            </a:extLst>
          </p:cNvPr>
          <p:cNvSpPr txBox="1"/>
          <p:nvPr/>
        </p:nvSpPr>
        <p:spPr>
          <a:xfrm>
            <a:off x="174270" y="196474"/>
            <a:ext cx="10171567" cy="170200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604020202020204" pitchFamily="34" charset="0"/>
              </a:rPr>
              <a:t>Azure Cognitive Services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604020202020204" pitchFamily="34" charset="0"/>
              </a:rPr>
              <a:t>can help me build Intelligent Applications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69F2954-A119-48A3-A8E2-165A065A6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37" y="2236798"/>
            <a:ext cx="7354326" cy="3810532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925E158-C11B-49A1-8850-2EB849FD6B68}"/>
              </a:ext>
            </a:extLst>
          </p:cNvPr>
          <p:cNvSpPr txBox="1"/>
          <p:nvPr/>
        </p:nvSpPr>
        <p:spPr>
          <a:xfrm>
            <a:off x="0" y="6230136"/>
            <a:ext cx="10238765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https://azure.microsoft.com/en-gb/services/cognitive-services/directory/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4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ABA8E02-5DFD-45EF-B540-BFE65F45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76" y="0"/>
            <a:ext cx="12242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Use AI to solve business problems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45E443-5BAD-4233-9DDB-7A39596CDB22}"/>
              </a:ext>
            </a:extLst>
          </p:cNvPr>
          <p:cNvSpPr txBox="1"/>
          <p:nvPr/>
        </p:nvSpPr>
        <p:spPr>
          <a:xfrm>
            <a:off x="8214350" y="2814311"/>
            <a:ext cx="3576506" cy="226523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Vision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Speech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Language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Decision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Search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566757B-D360-402F-9323-0A4818173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507"/>
            <a:ext cx="7803556" cy="43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Try at home</a:t>
            </a:r>
          </a:p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534567C-098E-43EA-9790-5B3F21B3C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262062"/>
            <a:ext cx="12096750" cy="433387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7045079-12CF-4BA0-AC5C-03F03A15E4A0}"/>
              </a:ext>
            </a:extLst>
          </p:cNvPr>
          <p:cNvSpPr txBox="1"/>
          <p:nvPr/>
        </p:nvSpPr>
        <p:spPr>
          <a:xfrm>
            <a:off x="0" y="6254557"/>
            <a:ext cx="27546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Analyse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an image</a:t>
            </a:r>
          </a:p>
        </p:txBody>
      </p:sp>
    </p:spTree>
    <p:extLst>
      <p:ext uri="{BB962C8B-B14F-4D97-AF65-F5344CB8AC3E}">
        <p14:creationId xmlns:p14="http://schemas.microsoft.com/office/powerpoint/2010/main" val="5770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Try at home</a:t>
            </a:r>
          </a:p>
          <a:p>
            <a:endParaRPr lang="en-US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7045079-12CF-4BA0-AC5C-03F03A15E4A0}"/>
              </a:ext>
            </a:extLst>
          </p:cNvPr>
          <p:cNvSpPr txBox="1"/>
          <p:nvPr/>
        </p:nvSpPr>
        <p:spPr>
          <a:xfrm>
            <a:off x="75501" y="4253611"/>
            <a:ext cx="6090407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Read both printed and handwritten text in images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3232532-ADAF-49EB-935E-17A3E575D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1309688"/>
            <a:ext cx="5826760" cy="300801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A9248C4-4737-43DF-93FE-4F71C3219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616" y="2660096"/>
            <a:ext cx="5792642" cy="318703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49B9A66-8E1D-475B-B25E-829887796057}"/>
              </a:ext>
            </a:extLst>
          </p:cNvPr>
          <p:cNvSpPr txBox="1"/>
          <p:nvPr/>
        </p:nvSpPr>
        <p:spPr>
          <a:xfrm>
            <a:off x="6096000" y="1833470"/>
            <a:ext cx="5938258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Recognise brands, celebrities and landmarks</a:t>
            </a: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03ED2D5-4C89-4133-A5A5-470F935880E2}"/>
              </a:ext>
            </a:extLst>
          </p:cNvPr>
          <p:cNvSpPr txBox="1"/>
          <p:nvPr/>
        </p:nvSpPr>
        <p:spPr>
          <a:xfrm>
            <a:off x="75501" y="6230136"/>
            <a:ext cx="776347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https://github.com/Teknolot/ai-bootcamp-2018-demo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3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Try at home</a:t>
            </a:r>
          </a:p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628DE4C-7B88-43BF-B07D-CF8197BB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849"/>
            <a:ext cx="12192000" cy="436030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338044C-DF71-447E-90C5-52B143F2C100}"/>
              </a:ext>
            </a:extLst>
          </p:cNvPr>
          <p:cNvSpPr txBox="1"/>
          <p:nvPr/>
        </p:nvSpPr>
        <p:spPr>
          <a:xfrm>
            <a:off x="0" y="6230136"/>
            <a:ext cx="489294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Standard Text to Speech in action</a:t>
            </a: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070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Try at home</a:t>
            </a:r>
          </a:p>
          <a:p>
            <a:endParaRPr lang="en-US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338044C-DF71-447E-90C5-52B143F2C100}"/>
              </a:ext>
            </a:extLst>
          </p:cNvPr>
          <p:cNvSpPr txBox="1"/>
          <p:nvPr/>
        </p:nvSpPr>
        <p:spPr>
          <a:xfrm>
            <a:off x="0" y="6230136"/>
            <a:ext cx="751224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Easily extract text and structure with simple REST API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A360D71-9052-448B-BC6F-0BBE60CE0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483"/>
            <a:ext cx="12192000" cy="47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Try at home</a:t>
            </a:r>
          </a:p>
          <a:p>
            <a:endParaRPr lang="en-US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338044C-DF71-447E-90C5-52B143F2C100}"/>
              </a:ext>
            </a:extLst>
          </p:cNvPr>
          <p:cNvSpPr txBox="1"/>
          <p:nvPr/>
        </p:nvSpPr>
        <p:spPr>
          <a:xfrm>
            <a:off x="0" y="6230136"/>
            <a:ext cx="497584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Extract information from your text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F8567DD-6B02-4D22-A3C8-CAD111DB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675"/>
            <a:ext cx="12192000" cy="40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Ed_NA_Template_with_TechEd Europe_r03.potx" id="{D1757E1E-F62B-43A3-BA2B-231531828368}" vid="{DB3EECF5-125C-46BC-AC50-75EC4FF8233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4393</TotalTime>
  <Words>156</Words>
  <Application>Microsoft Office PowerPoint</Application>
  <PresentationFormat>Geniş ekran</PresentationFormat>
  <Paragraphs>39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22" baseType="lpstr">
      <vt:lpstr>Abadi Extra Light</vt:lpstr>
      <vt:lpstr>Arial</vt:lpstr>
      <vt:lpstr>Calibri</vt:lpstr>
      <vt:lpstr>Helvetica Light</vt:lpstr>
      <vt:lpstr>Segoe UI</vt:lpstr>
      <vt:lpstr>Segoe UI Light</vt:lpstr>
      <vt:lpstr>Wingdings</vt:lpstr>
      <vt:lpstr>TEE14 Speaker PPT Template</vt:lpstr>
      <vt:lpstr>1_Office Theme</vt:lpstr>
      <vt:lpstr>How to make an amazing app with Cognitive Services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Xamarin.Forms</dc:title>
  <dc:creator>Ibrahim Kivanc</dc:creator>
  <cp:lastModifiedBy>Yiğit Özaksüt</cp:lastModifiedBy>
  <cp:revision>491</cp:revision>
  <dcterms:created xsi:type="dcterms:W3CDTF">2016-03-16T16:50:00Z</dcterms:created>
  <dcterms:modified xsi:type="dcterms:W3CDTF">2019-09-05T13:39:20Z</dcterms:modified>
</cp:coreProperties>
</file>