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9"/>
  </p:notesMasterIdLst>
  <p:sldIdLst>
    <p:sldId id="264" r:id="rId3"/>
    <p:sldId id="265" r:id="rId4"/>
    <p:sldId id="296" r:id="rId5"/>
    <p:sldId id="297" r:id="rId6"/>
    <p:sldId id="300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FCCD7-5069-477B-A6FE-53CC4E112E1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11E9-44BB-4F8E-A518-E083F67ED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92000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62269" y="474236"/>
            <a:ext cx="1775509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81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501305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/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763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8012" indent="0">
              <a:buNone/>
              <a:defRPr sz="1961"/>
            </a:lvl2pPr>
            <a:lvl3pPr marL="219428" indent="0">
              <a:buNone/>
              <a:defRPr sz="1961"/>
            </a:lvl3pPr>
            <a:lvl4pPr marL="466868" indent="0">
              <a:buNone/>
              <a:defRPr sz="1765"/>
            </a:lvl4pPr>
            <a:lvl5pPr marL="725201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050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9950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89868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978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22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1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629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29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893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552967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29">
                <a:solidFill>
                  <a:schemeClr val="tx1"/>
                </a:soli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425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671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/>
        </p:blipFill>
        <p:spPr>
          <a:xfrm>
            <a:off x="1" y="-7783"/>
            <a:ext cx="12221569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6223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240" y="2084172"/>
            <a:ext cx="5901462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1"/>
            <a:ext cx="5903019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240" y="4146242"/>
            <a:ext cx="5901462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032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390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84" y="2084173"/>
            <a:ext cx="8058229" cy="1793104"/>
          </a:xfrm>
        </p:spPr>
        <p:txBody>
          <a:bodyPr/>
          <a:lstStyle>
            <a:lvl1pPr>
              <a:defRPr sz="5882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225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1178349"/>
            <a:ext cx="9860672" cy="899665"/>
          </a:xfrm>
        </p:spPr>
        <p:txBody>
          <a:bodyPr/>
          <a:lstStyle>
            <a:lvl1pPr marL="228766" indent="-228766">
              <a:defRPr sz="5882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5025984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581585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664" y="2084173"/>
            <a:ext cx="9860672" cy="899665"/>
          </a:xfrm>
        </p:spPr>
        <p:txBody>
          <a:bodyPr/>
          <a:lstStyle>
            <a:lvl1pPr marL="277008" indent="-277008">
              <a:tabLst>
                <a:tab pos="277008" algn="l"/>
              </a:tabLst>
              <a:defRPr sz="5882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7788" y="4773813"/>
            <a:ext cx="5378549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7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2807834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021" y="2383023"/>
            <a:ext cx="11653523" cy="914360"/>
          </a:xfrm>
        </p:spPr>
        <p:txBody>
          <a:bodyPr/>
          <a:lstStyle>
            <a:lvl1pPr marL="0" indent="0">
              <a:buNone/>
              <a:defRPr sz="5294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7021" y="1187621"/>
            <a:ext cx="11655840" cy="899665"/>
          </a:xfrm>
        </p:spPr>
        <p:txBody>
          <a:bodyPr/>
          <a:lstStyle>
            <a:lvl1pPr>
              <a:defRPr sz="7058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46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/>
        </p:blipFill>
        <p:spPr>
          <a:xfrm>
            <a:off x="6170701" y="0"/>
            <a:ext cx="6050868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/>
        </p:blipFill>
        <p:spPr>
          <a:xfrm>
            <a:off x="6146999" y="-7783"/>
            <a:ext cx="6074570" cy="68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276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240" y="2095970"/>
            <a:ext cx="5378549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2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841" y="4773829"/>
            <a:ext cx="5377215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48213" y="6061766"/>
            <a:ext cx="1522404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/>
        </p:blipFill>
        <p:spPr>
          <a:xfrm>
            <a:off x="6170701" y="1"/>
            <a:ext cx="605086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271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6447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199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3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4" orient="horz" pos="4406">
          <p15:clr>
            <a:srgbClr val="C35E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3085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5032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2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8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68C2560D-EC28-3B41-86E8-18F1CE0113B4}" type="datetimeFigureOut">
              <a:rPr lang="en-US" smtClean="0">
                <a:solidFill>
                  <a:srgbClr val="FFFFFF"/>
                </a:solidFill>
              </a:rPr>
              <a:pPr/>
              <a:t>4/21/2018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111026" tIns="55513" rIns="111026" bIns="55513"/>
          <a:lstStyle/>
          <a:p>
            <a:fld id="{2C6B1FF6-39B9-40F5-8B67-33C6354A3D4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002050">
                  <a:shade val="75000"/>
                </a:srgbClr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25067" y="1338987"/>
            <a:ext cx="5757333" cy="4398719"/>
          </a:xfrm>
        </p:spPr>
        <p:txBody>
          <a:bodyPr numCol="1" spcCol="0">
            <a:normAutofit/>
          </a:bodyPr>
          <a:lstStyle>
            <a:lvl1pPr marL="408147" indent="-408147">
              <a:lnSpc>
                <a:spcPct val="110000"/>
              </a:lnSpc>
              <a:buSzPct val="110000"/>
              <a:buFontTx/>
              <a:buBlip>
                <a:blip r:embed="rId2"/>
              </a:buBlip>
              <a:defRPr sz="2157" b="0" i="0">
                <a:solidFill>
                  <a:srgbClr val="032B4E"/>
                </a:solidFill>
                <a:latin typeface="Helvetica Light"/>
                <a:cs typeface="Helvetica Light"/>
              </a:defRPr>
            </a:lvl1pPr>
            <a:lvl2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2pPr>
            <a:lvl3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3pPr>
            <a:lvl4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4pPr>
            <a:lvl5pPr>
              <a:defRPr b="0" i="0">
                <a:solidFill>
                  <a:srgbClr val="6C6C6C"/>
                </a:solidFill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25067" y="318592"/>
            <a:ext cx="5757333" cy="527019"/>
          </a:xfrm>
        </p:spPr>
        <p:txBody>
          <a:bodyPr>
            <a:noAutofit/>
          </a:bodyPr>
          <a:lstStyle>
            <a:lvl1pPr algn="l">
              <a:defRPr sz="2843" b="0" i="0">
                <a:solidFill>
                  <a:srgbClr val="3C90D1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708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Lef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14" y="1217195"/>
            <a:ext cx="5378548" cy="899665"/>
          </a:xfrm>
        </p:spPr>
        <p:txBody>
          <a:bodyPr/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2151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372" b="1">
                <a:gradFill>
                  <a:gsLst>
                    <a:gs pos="13139">
                      <a:srgbClr val="FFFFFF"/>
                    </a:gs>
                    <a:gs pos="38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83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11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0019" y="206048"/>
            <a:ext cx="2599604" cy="739373"/>
          </a:xfrm>
          <a:prstGeom prst="rect">
            <a:avLst/>
          </a:prstGeom>
          <a:solidFill>
            <a:srgbClr val="3075BC"/>
          </a:solidFill>
          <a:ln>
            <a:solidFill>
              <a:srgbClr val="3075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65"/>
          </a:p>
        </p:txBody>
      </p:sp>
    </p:spTree>
    <p:extLst>
      <p:ext uri="{BB962C8B-B14F-4D97-AF65-F5344CB8AC3E}">
        <p14:creationId xmlns:p14="http://schemas.microsoft.com/office/powerpoint/2010/main" val="22929236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S_Indeed_zaglavka_254x142_002_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3"/>
            <a:ext cx="7112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0956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0" y="0"/>
            <a:ext cx="121866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498603"/>
            <a:ext cx="10160000" cy="210185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181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_Indeed_zaglavka_254x142_002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8600"/>
            <a:ext cx="8636000" cy="21018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55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6" y="440492"/>
            <a:ext cx="2871471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239" y="2084172"/>
            <a:ext cx="8067823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8067761" cy="1793090"/>
          </a:xfrm>
          <a:noFill/>
        </p:spPr>
        <p:txBody>
          <a:bodyPr lIns="146304" tIns="91440" rIns="146304" bIns="91440" anchor="t" anchorCtr="0"/>
          <a:lstStyle>
            <a:lvl1pPr>
              <a:defRPr sz="5882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8067762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322" y="6061766"/>
            <a:ext cx="1522404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5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3877277"/>
            <a:ext cx="8067813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65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302" y="1187644"/>
            <a:ext cx="8067761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186356"/>
            <a:ext cx="8067822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096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54180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>
              <a:defRPr sz="8627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421638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76" y="440492"/>
            <a:ext cx="2871471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796217"/>
          </a:xfrm>
          <a:noFill/>
        </p:spPr>
        <p:txBody>
          <a:bodyPr tIns="91440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7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8054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5051" y="1906413"/>
            <a:ext cx="4214127" cy="4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79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5294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8"/>
        </a:buBlip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661">
          <p15:clr>
            <a:srgbClr val="5ACBF0"/>
          </p15:clr>
        </p15:guide>
        <p15:guide id="4" orient="horz" pos="4219">
          <p15:clr>
            <a:srgbClr val="5ACBF0"/>
          </p15:clr>
        </p15:guide>
        <p15:guide id="5" pos="749">
          <p15:clr>
            <a:srgbClr val="5ACBF0"/>
          </p15:clr>
        </p15:guide>
        <p15:guide id="6" pos="1325">
          <p15:clr>
            <a:srgbClr val="5ACBF0"/>
          </p15:clr>
        </p15:guide>
        <p15:guide id="7" pos="1901">
          <p15:clr>
            <a:srgbClr val="5ACBF0"/>
          </p15:clr>
        </p15:guide>
        <p15:guide id="8" pos="2477">
          <p15:clr>
            <a:srgbClr val="5ACBF0"/>
          </p15:clr>
        </p15:guide>
        <p15:guide id="9" pos="3053">
          <p15:clr>
            <a:srgbClr val="5ACBF0"/>
          </p15:clr>
        </p15:guide>
        <p15:guide id="10" pos="3629">
          <p15:clr>
            <a:srgbClr val="5ACBF0"/>
          </p15:clr>
        </p15:guide>
        <p15:guide id="11" pos="4205">
          <p15:clr>
            <a:srgbClr val="5ACBF0"/>
          </p15:clr>
        </p15:guide>
        <p15:guide id="12" pos="4781">
          <p15:clr>
            <a:srgbClr val="5ACBF0"/>
          </p15:clr>
        </p15:guide>
        <p15:guide id="13" pos="5357">
          <p15:clr>
            <a:srgbClr val="5ACBF0"/>
          </p15:clr>
        </p15:guide>
        <p15:guide id="14" pos="5933">
          <p15:clr>
            <a:srgbClr val="5ACBF0"/>
          </p15:clr>
        </p15:guide>
        <p15:guide id="15" pos="6509">
          <p15:clr>
            <a:srgbClr val="5ACBF0"/>
          </p15:clr>
        </p15:guide>
        <p15:guide id="16" pos="7085">
          <p15:clr>
            <a:srgbClr val="5ACBF0"/>
          </p15:clr>
        </p15:guide>
        <p15:guide id="17" orient="horz" pos="763">
          <p15:clr>
            <a:srgbClr val="5ACBF0"/>
          </p15:clr>
        </p15:guide>
        <p15:guide id="18" orient="horz" pos="1339">
          <p15:clr>
            <a:srgbClr val="5ACBF0"/>
          </p15:clr>
        </p15:guide>
        <p15:guide id="19" orient="horz" pos="1915">
          <p15:clr>
            <a:srgbClr val="5ACBF0"/>
          </p15:clr>
        </p15:guide>
        <p15:guide id="20" orient="horz" pos="2491">
          <p15:clr>
            <a:srgbClr val="5ACBF0"/>
          </p15:clr>
        </p15:guide>
        <p15:guide id="21" orient="horz" pos="3067">
          <p15:clr>
            <a:srgbClr val="5ACBF0"/>
          </p15:clr>
        </p15:guide>
        <p15:guide id="22" orient="horz" pos="3643">
          <p15:clr>
            <a:srgbClr val="5ACBF0"/>
          </p15:clr>
        </p15:guide>
        <p15:guide id="23" pos="288">
          <p15:clr>
            <a:srgbClr val="C35EA4"/>
          </p15:clr>
        </p15:guide>
        <p15:guide id="24" pos="7546">
          <p15:clr>
            <a:srgbClr val="C35EA4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4064000" cy="2057400"/>
          </a:xfrm>
          <a:prstGeom prst="rect">
            <a:avLst/>
          </a:prstGeom>
        </p:spPr>
        <p:txBody>
          <a:bodyPr vert="horz" lIns="124358" tIns="62179" rIns="124358" bIns="6217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3600" y="990602"/>
            <a:ext cx="6908800" cy="5135562"/>
          </a:xfrm>
          <a:prstGeom prst="rect">
            <a:avLst/>
          </a:prstGeom>
        </p:spPr>
        <p:txBody>
          <a:bodyPr vert="horz" lIns="124358" tIns="62179" rIns="124358" bIns="6217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strip_0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62000"/>
          </a:xfrm>
          <a:prstGeom prst="rect">
            <a:avLst/>
          </a:prstGeom>
        </p:spPr>
      </p:pic>
      <p:pic>
        <p:nvPicPr>
          <p:cNvPr id="8" name="Picture 7" descr="MS_Indeed_zaglavka_254x142_002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61005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>
          <a:xfrm>
            <a:off x="179660" y="199002"/>
            <a:ext cx="2334440" cy="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 algn="l" defTabSz="1219085" rtl="0" eaLnBrk="1" latinLnBrk="0" hangingPunct="1">
        <a:spcBef>
          <a:spcPct val="0"/>
        </a:spcBef>
        <a:buNone/>
        <a:defRPr sz="470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57157" indent="-457157" algn="l" defTabSz="1219085" rtl="0" eaLnBrk="1" latinLnBrk="0" hangingPunct="1">
        <a:spcBef>
          <a:spcPct val="20000"/>
        </a:spcBef>
        <a:buFont typeface="Arial" pitchFamily="34" charset="0"/>
        <a:buChar char="•"/>
        <a:defRPr sz="431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07" indent="-380964" algn="l" defTabSz="1219085" rtl="0" eaLnBrk="1" latinLnBrk="0" hangingPunct="1">
        <a:spcBef>
          <a:spcPct val="20000"/>
        </a:spcBef>
        <a:buFont typeface="Arial" pitchFamily="34" charset="0"/>
        <a:buChar char="–"/>
        <a:defRPr sz="372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857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323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399" indent="-304771" algn="l" defTabSz="1219085" rtl="0" eaLnBrk="1" latinLnBrk="0" hangingPunct="1">
        <a:spcBef>
          <a:spcPct val="20000"/>
        </a:spcBef>
        <a:buFont typeface="Arial" pitchFamily="34" charset="0"/>
        <a:buChar char="–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742942" indent="-304771" algn="l" defTabSz="1219085" rtl="0" eaLnBrk="1" latinLnBrk="0" hangingPunct="1">
        <a:spcBef>
          <a:spcPct val="20000"/>
        </a:spcBef>
        <a:buFont typeface="Arial" pitchFamily="34" charset="0"/>
        <a:buChar char="»"/>
        <a:defRPr sz="2647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3352485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8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70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3" indent="-304771" algn="l" defTabSz="1219085" rtl="0" eaLnBrk="1" latinLnBrk="0" hangingPunct="1">
        <a:spcBef>
          <a:spcPct val="20000"/>
        </a:spcBef>
        <a:buFont typeface="Arial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1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6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9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2" algn="l" defTabSz="1219085" rtl="0" eaLnBrk="1" latinLnBrk="0" hangingPunct="1">
        <a:defRPr sz="2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7C4A90-DFC0-4544-8448-16FA70DA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450" y="190552"/>
            <a:ext cx="11352271" cy="3829904"/>
          </a:xfrm>
        </p:spPr>
        <p:txBody>
          <a:bodyPr>
            <a:normAutofit/>
          </a:bodyPr>
          <a:lstStyle/>
          <a:p>
            <a:pPr defTabSz="914367">
              <a:spcBef>
                <a:spcPts val="0"/>
              </a:spcBef>
              <a:defRPr/>
            </a:pPr>
            <a:r>
              <a:rPr lang="en-US" sz="5882" dirty="0">
                <a:solidFill>
                  <a:srgbClr val="FFFFFF"/>
                </a:solidFill>
                <a:latin typeface="Segoe UI Light"/>
              </a:rPr>
              <a:t>Azure AI &amp; ML Tools</a:t>
            </a:r>
            <a:endParaRPr lang="tr-TR" sz="5882" dirty="0">
              <a:solidFill>
                <a:srgbClr val="FFFFFF"/>
              </a:solidFill>
              <a:latin typeface="Segoe UI Ligh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7F54D3-031E-4ACB-84D5-19BBE1EA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451" y="4426457"/>
            <a:ext cx="8389316" cy="1460500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chemeClr val="bg1"/>
                </a:solidFill>
              </a:rPr>
              <a:t>Yiğit Özaksüt</a:t>
            </a:r>
          </a:p>
          <a:p>
            <a:r>
              <a:rPr lang="tr-TR" dirty="0">
                <a:solidFill>
                  <a:schemeClr val="bg1"/>
                </a:solidFill>
              </a:rPr>
              <a:t>yigit@ozaksut.com</a:t>
            </a:r>
          </a:p>
          <a:p>
            <a:r>
              <a:rPr lang="tr-TR" dirty="0">
                <a:solidFill>
                  <a:schemeClr val="bg1"/>
                </a:solidFill>
              </a:rPr>
              <a:t>www.ozaksut.com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692ED-FE2E-45B9-A174-6079C6DA6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23" y="4557408"/>
            <a:ext cx="2289053" cy="9235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56990-F6FB-484F-B7F5-B5062D972A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85" y="4242804"/>
            <a:ext cx="2366202" cy="15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AI Services &amp; Tools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0F03B-AA4A-4A33-B9F5-5CA6FF94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189176"/>
            <a:ext cx="11201400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1D2A9C-2384-4C74-B10E-ADDD4C536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645619"/>
            <a:ext cx="112014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Use AI to solve business problems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45E443-5BAD-4233-9DDB-7A39596CDB22}"/>
              </a:ext>
            </a:extLst>
          </p:cNvPr>
          <p:cNvSpPr txBox="1"/>
          <p:nvPr/>
        </p:nvSpPr>
        <p:spPr>
          <a:xfrm>
            <a:off x="8214350" y="2814311"/>
            <a:ext cx="3576506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Vision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Speech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Language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Knowledge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7F2B4-9F59-4A13-AEDA-B4192C73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370"/>
            <a:ext cx="7638800" cy="52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9240" y="289511"/>
            <a:ext cx="11655840" cy="148895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>
                <a:solidFill>
                  <a:srgbClr val="004E8C"/>
                </a:solidFill>
              </a:rPr>
              <a:t>Give your bot intelligence with Cognitive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83A35-4793-4C5A-8E4F-FFD2EE72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14" y="2126736"/>
            <a:ext cx="87249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180A3B-C811-46C7-8C40-ADEC2C47E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706"/>
            <a:ext cx="12192000" cy="65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2CA148-FD23-4F87-8DA5-2FBF93D874C5}"/>
              </a:ext>
            </a:extLst>
          </p:cNvPr>
          <p:cNvSpPr txBox="1">
            <a:spLocks/>
          </p:cNvSpPr>
          <p:nvPr/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94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Microsoft Azure Machine Learning Studio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753E2-D190-4EE9-9B6E-E5AE9152E4F1}"/>
              </a:ext>
            </a:extLst>
          </p:cNvPr>
          <p:cNvSpPr txBox="1"/>
          <p:nvPr/>
        </p:nvSpPr>
        <p:spPr>
          <a:xfrm>
            <a:off x="8272329" y="2272475"/>
            <a:ext cx="3919671" cy="367177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Workbench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Experimentation service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Model management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Visual Studio Code Tools for AI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AI Toolkit for Azure IoT Edge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MMLSpark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C5A31-21EA-472B-966C-81498A76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428"/>
            <a:ext cx="8272329" cy="54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NA_Template_with_TechEd Europe_r03.potx" id="{D1757E1E-F62B-43A3-BA2B-231531828368}" vid="{DB3EECF5-125C-46BC-AC50-75EC4FF8233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62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 Light</vt:lpstr>
      <vt:lpstr>Segoe UI</vt:lpstr>
      <vt:lpstr>Segoe UI Light</vt:lpstr>
      <vt:lpstr>Wingdings</vt:lpstr>
      <vt:lpstr>TEE14 Speaker PPT Template</vt:lpstr>
      <vt:lpstr>1_Office Theme</vt:lpstr>
      <vt:lpstr>Azure AI &amp; ML Tools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Xamarin.Forms</dc:title>
  <dc:creator>Ibrahim Kivanc</dc:creator>
  <cp:lastModifiedBy>Yigit</cp:lastModifiedBy>
  <cp:revision>455</cp:revision>
  <dcterms:created xsi:type="dcterms:W3CDTF">2016-03-16T16:50:00Z</dcterms:created>
  <dcterms:modified xsi:type="dcterms:W3CDTF">2018-04-21T10:53:12Z</dcterms:modified>
</cp:coreProperties>
</file>