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264" r:id="rId3"/>
    <p:sldId id="265" r:id="rId4"/>
    <p:sldId id="273" r:id="rId5"/>
    <p:sldId id="274" r:id="rId6"/>
    <p:sldId id="275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CCD7-5069-477B-A6FE-53CC4E112E1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1E9-44BB-4F8E-A518-E083F67ED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130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0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9950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6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2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29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2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7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032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0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25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158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8078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4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4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308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5032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68C2560D-EC28-3B41-86E8-18F1CE0113B4}" type="datetimeFigureOut">
              <a:rPr lang="en-US" smtClean="0">
                <a:solidFill>
                  <a:srgbClr val="FFFFFF"/>
                </a:solidFill>
              </a:rPr>
              <a:pPr/>
              <a:t>4/21/2018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002050">
                  <a:shade val="75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25067" y="1338987"/>
            <a:ext cx="5757333" cy="4398719"/>
          </a:xfrm>
        </p:spPr>
        <p:txBody>
          <a:bodyPr numCol="1" spcCol="0">
            <a:normAutofit/>
          </a:bodyPr>
          <a:lstStyle>
            <a:lvl1pPr marL="408147" indent="-408147">
              <a:lnSpc>
                <a:spcPct val="110000"/>
              </a:lnSpc>
              <a:buSzPct val="110000"/>
              <a:buFontTx/>
              <a:buBlip>
                <a:blip r:embed="rId2"/>
              </a:buBlip>
              <a:defRPr sz="2157" b="0" i="0">
                <a:solidFill>
                  <a:srgbClr val="032B4E"/>
                </a:solidFill>
                <a:latin typeface="Helvetica Light"/>
                <a:cs typeface="Helvetica Light"/>
              </a:defRPr>
            </a:lvl1pPr>
            <a:lvl2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2pPr>
            <a:lvl3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5067" y="318592"/>
            <a:ext cx="5757333" cy="527019"/>
          </a:xfrm>
        </p:spPr>
        <p:txBody>
          <a:bodyPr>
            <a:noAutofit/>
          </a:bodyPr>
          <a:lstStyle>
            <a:lvl1pPr algn="l">
              <a:defRPr sz="2843" b="0" i="0">
                <a:solidFill>
                  <a:srgbClr val="3C90D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0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Lef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83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1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019" y="206048"/>
            <a:ext cx="2599604" cy="739373"/>
          </a:xfrm>
          <a:prstGeom prst="rect">
            <a:avLst/>
          </a:prstGeom>
          <a:solidFill>
            <a:srgbClr val="3075BC"/>
          </a:solidFill>
          <a:ln>
            <a:solidFill>
              <a:srgbClr val="30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29292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Indeed_zaglavka_254x142_002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56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498603"/>
            <a:ext cx="10160000" cy="21018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18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0"/>
            <a:ext cx="8636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5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096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54180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2163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054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064000" cy="2057400"/>
          </a:xfrm>
          <a:prstGeom prst="rect">
            <a:avLst/>
          </a:prstGeom>
        </p:spPr>
        <p:txBody>
          <a:bodyPr vert="horz" lIns="124358" tIns="62179" rIns="124358" bIns="6217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600" y="990602"/>
            <a:ext cx="6908800" cy="5135562"/>
          </a:xfrm>
          <a:prstGeom prst="rect">
            <a:avLst/>
          </a:prstGeom>
        </p:spPr>
        <p:txBody>
          <a:bodyPr vert="horz" lIns="124358" tIns="62179" rIns="124358" bIns="621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strip_0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8" name="Picture 7" descr="MS_Indeed_zaglavka_254x142_0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>
          <a:xfrm>
            <a:off x="179660" y="199002"/>
            <a:ext cx="2334440" cy="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1219085" rtl="0" eaLnBrk="1" latinLnBrk="0" hangingPunct="1">
        <a:spcBef>
          <a:spcPct val="0"/>
        </a:spcBef>
        <a:buNone/>
        <a:defRPr sz="470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57157" indent="-457157" algn="l" defTabSz="1219085" rtl="0" eaLnBrk="1" latinLnBrk="0" hangingPunct="1">
        <a:spcBef>
          <a:spcPct val="20000"/>
        </a:spcBef>
        <a:buFont typeface="Arial" pitchFamily="34" charset="0"/>
        <a:buChar char="•"/>
        <a:defRPr sz="431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07" indent="-380964" algn="l" defTabSz="1219085" rtl="0" eaLnBrk="1" latinLnBrk="0" hangingPunct="1">
        <a:spcBef>
          <a:spcPct val="20000"/>
        </a:spcBef>
        <a:buFont typeface="Arial" pitchFamily="34" charset="0"/>
        <a:buChar char="–"/>
        <a:defRPr sz="372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857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323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399" indent="-304771" algn="l" defTabSz="1219085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742942" indent="-304771" algn="l" defTabSz="1219085" rtl="0" eaLnBrk="1" latinLnBrk="0" hangingPunct="1">
        <a:spcBef>
          <a:spcPct val="20000"/>
        </a:spcBef>
        <a:buFont typeface="Arial" pitchFamily="34" charset="0"/>
        <a:buChar char="»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352485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8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0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3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1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6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9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2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0" y="190552"/>
            <a:ext cx="11352271" cy="3829904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en-US" sz="5882" dirty="0">
                <a:solidFill>
                  <a:srgbClr val="FFFFFF"/>
                </a:solidFill>
                <a:latin typeface="Segoe UI Light"/>
              </a:rPr>
              <a:t>Visual Studio App Center</a:t>
            </a:r>
            <a:endParaRPr lang="tr-TR" sz="5882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4" y="4557408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5" y="4242804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Push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310629" y="2304667"/>
            <a:ext cx="3815787" cy="244374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Single source for push notifications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targeted messaging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directly with users</a:t>
            </a:r>
          </a:p>
        </p:txBody>
      </p:sp>
      <p:pic>
        <p:nvPicPr>
          <p:cNvPr id="7" name="Slide">
            <a:extLst>
              <a:ext uri="{FF2B5EF4-FFF2-40B4-BE49-F238E27FC236}">
                <a16:creationId xmlns:a16="http://schemas.microsoft.com/office/drawing/2014/main" id="{48B0ECBA-21C4-4E88-A935-60E66598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310629" cy="4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</a:t>
            </a:r>
          </a:p>
        </p:txBody>
      </p:sp>
      <p:pic>
        <p:nvPicPr>
          <p:cNvPr id="10" name="Slide">
            <a:extLst>
              <a:ext uri="{FF2B5EF4-FFF2-40B4-BE49-F238E27FC236}">
                <a16:creationId xmlns:a16="http://schemas.microsoft.com/office/drawing/2014/main" id="{50D9D413-70FF-4FB7-9312-674D1BA9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206233" cy="4616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86102-0086-41D5-AEC5-102D2A9F7A4E}"/>
              </a:ext>
            </a:extLst>
          </p:cNvPr>
          <p:cNvSpPr txBox="1"/>
          <p:nvPr/>
        </p:nvSpPr>
        <p:spPr>
          <a:xfrm>
            <a:off x="269240" y="6076983"/>
            <a:ext cx="649754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https://docs.microsoft.com/en-us/appcenter/</a:t>
            </a: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5E443-5BAD-4233-9DDB-7A39596CDB22}"/>
              </a:ext>
            </a:extLst>
          </p:cNvPr>
          <p:cNvSpPr txBox="1"/>
          <p:nvPr/>
        </p:nvSpPr>
        <p:spPr>
          <a:xfrm>
            <a:off x="8348574" y="2501053"/>
            <a:ext cx="3576506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Intro to App Center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Overview of Services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Demo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Resources</a:t>
            </a:r>
          </a:p>
        </p:txBody>
      </p:sp>
      <p:pic>
        <p:nvPicPr>
          <p:cNvPr id="10" name="Slide">
            <a:extLst>
              <a:ext uri="{FF2B5EF4-FFF2-40B4-BE49-F238E27FC236}">
                <a16:creationId xmlns:a16="http://schemas.microsoft.com/office/drawing/2014/main" id="{50D9D413-70FF-4FB7-9312-674D1BA9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206233" cy="46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B1844C-F1CD-4DA7-9BFE-946BE3214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8B37B4-6082-4B9C-B967-DFA3CB75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7"/>
            <a:ext cx="12192000" cy="68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2CA148-FD23-4F87-8DA5-2FBF93D874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Platforms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53E2-D190-4EE9-9B6E-E5AE9152E4F1}"/>
              </a:ext>
            </a:extLst>
          </p:cNvPr>
          <p:cNvSpPr txBox="1"/>
          <p:nvPr/>
        </p:nvSpPr>
        <p:spPr>
          <a:xfrm>
            <a:off x="427839" y="1283515"/>
            <a:ext cx="11497241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Android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iOS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UWP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macOS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59F05-8AAC-4413-BDF2-06106BF39A9F}"/>
              </a:ext>
            </a:extLst>
          </p:cNvPr>
          <p:cNvSpPr txBox="1"/>
          <p:nvPr/>
        </p:nvSpPr>
        <p:spPr>
          <a:xfrm>
            <a:off x="427839" y="3718593"/>
            <a:ext cx="11497241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Java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Objective C / Swift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Xamarin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React Native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Cordova</a:t>
            </a:r>
          </a:p>
        </p:txBody>
      </p:sp>
    </p:spTree>
    <p:extLst>
      <p:ext uri="{BB962C8B-B14F-4D97-AF65-F5344CB8AC3E}">
        <p14:creationId xmlns:p14="http://schemas.microsoft.com/office/powerpoint/2010/main" val="26532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Build</a:t>
            </a:r>
          </a:p>
        </p:txBody>
      </p:sp>
      <p:pic>
        <p:nvPicPr>
          <p:cNvPr id="5" name="Slide">
            <a:extLst>
              <a:ext uri="{FF2B5EF4-FFF2-40B4-BE49-F238E27FC236}">
                <a16:creationId xmlns:a16="http://schemas.microsoft.com/office/drawing/2014/main" id="{D9DA1A2A-1973-4388-86CF-59173F2D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310629" cy="4674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466020" y="2501053"/>
            <a:ext cx="3576506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VSTS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Github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BitBucket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Build in the Cloud</a:t>
            </a:r>
          </a:p>
        </p:txBody>
      </p:sp>
    </p:spTree>
    <p:extLst>
      <p:ext uri="{BB962C8B-B14F-4D97-AF65-F5344CB8AC3E}">
        <p14:creationId xmlns:p14="http://schemas.microsoft.com/office/powerpoint/2010/main" val="34818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533132" y="2189251"/>
            <a:ext cx="3576506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Release Faster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Device Support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Appium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Espresso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Calabash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Xamarin.UITest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Slide">
            <a:extLst>
              <a:ext uri="{FF2B5EF4-FFF2-40B4-BE49-F238E27FC236}">
                <a16:creationId xmlns:a16="http://schemas.microsoft.com/office/drawing/2014/main" id="{55E948B7-A83E-4218-AFD6-9589C620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310629" cy="4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Distribute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310629" y="2099996"/>
            <a:ext cx="3815787" cy="285308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Instantly Distribute Apps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Targeted Distribution Groups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Send in-App Updated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Publish Directly to Stores</a:t>
            </a:r>
          </a:p>
        </p:txBody>
      </p:sp>
      <p:pic>
        <p:nvPicPr>
          <p:cNvPr id="5" name="Slide">
            <a:extLst>
              <a:ext uri="{FF2B5EF4-FFF2-40B4-BE49-F238E27FC236}">
                <a16:creationId xmlns:a16="http://schemas.microsoft.com/office/drawing/2014/main" id="{4382F24F-CB43-4390-93A5-1548EC8B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310629" cy="4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Crashes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310629" y="2705725"/>
            <a:ext cx="3815787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Real Time insights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Easily analyze the data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Know your app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healt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Slide">
            <a:extLst>
              <a:ext uri="{FF2B5EF4-FFF2-40B4-BE49-F238E27FC236}">
                <a16:creationId xmlns:a16="http://schemas.microsoft.com/office/drawing/2014/main" id="{2D45E948-49EA-482B-88F5-CA924D3A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76"/>
            <a:ext cx="8310629" cy="4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A04AF1-BEF5-4BC2-869B-B44C40E66884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37F0-B7CB-4C31-A9C5-E917A1159D34}"/>
              </a:ext>
            </a:extLst>
          </p:cNvPr>
          <p:cNvSpPr txBox="1"/>
          <p:nvPr/>
        </p:nvSpPr>
        <p:spPr>
          <a:xfrm>
            <a:off x="8310629" y="1412769"/>
            <a:ext cx="3815787" cy="42350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Understand your customers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 custom events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Active users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Daily session per user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Session duration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Top devices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Countries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Languages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Active user per version</a:t>
            </a:r>
          </a:p>
        </p:txBody>
      </p:sp>
      <p:pic>
        <p:nvPicPr>
          <p:cNvPr id="5" name="Slide">
            <a:extLst>
              <a:ext uri="{FF2B5EF4-FFF2-40B4-BE49-F238E27FC236}">
                <a16:creationId xmlns:a16="http://schemas.microsoft.com/office/drawing/2014/main" id="{B1B5E843-4EAD-4E31-9C9B-DB7EDED6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908"/>
            <a:ext cx="8310629" cy="4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135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Light</vt:lpstr>
      <vt:lpstr>Segoe UI</vt:lpstr>
      <vt:lpstr>Segoe UI Light</vt:lpstr>
      <vt:lpstr>Wingdings</vt:lpstr>
      <vt:lpstr>TEE14 Speaker PPT Template</vt:lpstr>
      <vt:lpstr>1_Office Theme</vt:lpstr>
      <vt:lpstr>Visual Studio App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Xamarin.Forms</dc:title>
  <dc:creator>Ibrahim Kivanc</dc:creator>
  <cp:lastModifiedBy>Yigit</cp:lastModifiedBy>
  <cp:revision>422</cp:revision>
  <dcterms:created xsi:type="dcterms:W3CDTF">2016-03-16T16:50:00Z</dcterms:created>
  <dcterms:modified xsi:type="dcterms:W3CDTF">2018-04-20T21:08:47Z</dcterms:modified>
</cp:coreProperties>
</file>