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14"/>
  </p:notesMasterIdLst>
  <p:sldIdLst>
    <p:sldId id="264" r:id="rId3"/>
    <p:sldId id="265" r:id="rId4"/>
    <p:sldId id="273" r:id="rId5"/>
    <p:sldId id="274" r:id="rId6"/>
    <p:sldId id="275" r:id="rId7"/>
    <p:sldId id="276" r:id="rId8"/>
    <p:sldId id="277" r:id="rId9"/>
    <p:sldId id="278" r:id="rId10"/>
    <p:sldId id="280" r:id="rId11"/>
    <p:sldId id="279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0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FCCD7-5069-477B-A6FE-53CC4E112E1D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11E9-44BB-4F8E-A518-E083F67ED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58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 bwMode="gray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"/>
            <a:ext cx="12192000" cy="6856620"/>
          </a:xfrm>
          <a:prstGeom prst="rect">
            <a:avLst/>
          </a:prstGeom>
        </p:spPr>
      </p:pic>
      <p:pic>
        <p:nvPicPr>
          <p:cNvPr id="4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62269" y="474236"/>
            <a:ext cx="1775509" cy="3803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76" y="440492"/>
            <a:ext cx="2871471" cy="131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7781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76" y="440492"/>
            <a:ext cx="2871471" cy="1318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627" b="0" kern="1200" cap="none" spc="-98" baseline="0" dirty="0">
                <a:ln w="3175">
                  <a:noFill/>
                </a:ln>
                <a:gradFill>
                  <a:gsLst>
                    <a:gs pos="83448">
                      <a:schemeClr val="tx1"/>
                    </a:gs>
                    <a:gs pos="53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85013050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240" y="1189176"/>
            <a:ext cx="11655840" cy="2018835"/>
          </a:xfrm>
        </p:spPr>
        <p:txBody>
          <a:bodyPr/>
          <a:lstStyle>
            <a:lvl1pPr marL="0" indent="0">
              <a:buNone/>
              <a:defRPr/>
            </a:lvl1pPr>
            <a:lvl2pPr marL="28012" indent="0">
              <a:buNone/>
              <a:defRPr sz="1961"/>
            </a:lvl2pPr>
            <a:lvl3pPr marL="219428" indent="0">
              <a:buNone/>
              <a:defRPr sz="1961"/>
            </a:lvl3pPr>
            <a:lvl4pPr marL="466868" indent="0">
              <a:buNone/>
              <a:defRPr sz="1765"/>
            </a:lvl4pPr>
            <a:lvl5pPr marL="725201" indent="0">
              <a:buNone/>
              <a:defRPr sz="176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97636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240" y="1189176"/>
            <a:ext cx="11655840" cy="2018835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92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  <a:lvl2pPr marL="28012" indent="0">
              <a:buNone/>
              <a:defRPr sz="1961"/>
            </a:lvl2pPr>
            <a:lvl3pPr marL="219428" indent="0">
              <a:buNone/>
              <a:defRPr sz="1961"/>
            </a:lvl3pPr>
            <a:lvl4pPr marL="466868" indent="0">
              <a:buNone/>
              <a:defRPr sz="1765"/>
            </a:lvl4pPr>
            <a:lvl5pPr marL="725201" indent="0">
              <a:buNone/>
              <a:defRPr sz="176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53050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184808"/>
          </a:xfrm>
        </p:spPr>
        <p:txBody>
          <a:bodyPr>
            <a:spAutoFit/>
          </a:bodyPr>
          <a:lstStyle>
            <a:lvl3pPr>
              <a:defRPr sz="2353"/>
            </a:lvl3pPr>
            <a:lvl4pPr>
              <a:defRPr sz="1961"/>
            </a:lvl4pPr>
            <a:lvl5pPr>
              <a:defRPr sz="196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499502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lor bullet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184808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  <a:lvl3pPr>
              <a:defRPr sz="2353"/>
            </a:lvl3pPr>
            <a:lvl4pPr>
              <a:defRPr sz="1961"/>
            </a:lvl4pPr>
            <a:lvl5pPr>
              <a:defRPr sz="196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898687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8978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8978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2247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8657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solidFill>
                  <a:schemeClr val="tx1"/>
                </a:soli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8657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solidFill>
                  <a:schemeClr val="tx1"/>
                </a:soli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36296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55296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Tx/>
              <a:buBlip>
                <a:blip r:embed="rId2"/>
              </a:buBlip>
              <a:defRPr sz="3529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55296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Tx/>
              <a:buBlip>
                <a:blip r:embed="rId2"/>
              </a:buBlip>
              <a:defRPr sz="3529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58938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Bullet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55296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Tx/>
              <a:buBlip>
                <a:blip r:embed="rId2"/>
              </a:buBlip>
              <a:defRPr sz="3529">
                <a:solidFill>
                  <a:schemeClr val="tx1"/>
                </a:soli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55296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Tx/>
              <a:buBlip>
                <a:blip r:embed="rId2"/>
              </a:buBlip>
              <a:defRPr sz="3529">
                <a:solidFill>
                  <a:schemeClr val="tx1"/>
                </a:soli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4258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136714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 Layout">
    <p:bg bwMode="gray"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7" r="3431" b="2608"/>
          <a:stretch/>
        </p:blipFill>
        <p:spPr>
          <a:xfrm>
            <a:off x="1" y="-7783"/>
            <a:ext cx="12221569" cy="6873565"/>
          </a:xfrm>
          <a:prstGeom prst="rect">
            <a:avLst/>
          </a:prstGeom>
        </p:spPr>
      </p:pic>
      <p:sp>
        <p:nvSpPr>
          <p:cNvPr id="19" name="Dark gradation top"/>
          <p:cNvSpPr/>
          <p:nvPr userDrawn="1"/>
        </p:nvSpPr>
        <p:spPr bwMode="gray">
          <a:xfrm>
            <a:off x="0" y="-7783"/>
            <a:ext cx="12106223" cy="6568608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40000">
                <a:srgbClr val="000000">
                  <a:alpha val="0"/>
                </a:srgbClr>
              </a:gs>
            </a:gsLst>
            <a:lin ang="27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6" y="440492"/>
            <a:ext cx="2871471" cy="1318654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240" y="2084172"/>
            <a:ext cx="5901462" cy="3586208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3" y="2084171"/>
            <a:ext cx="5903019" cy="206206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2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240" y="4146242"/>
            <a:ext cx="5901462" cy="1524136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1" name="MS logo white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49322" y="6061766"/>
            <a:ext cx="1522404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3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21" y="1187621"/>
            <a:ext cx="11655840" cy="899665"/>
          </a:xfrm>
        </p:spPr>
        <p:txBody>
          <a:bodyPr/>
          <a:lstStyle>
            <a:lvl1pPr>
              <a:defRPr sz="7058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60327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84" y="2084173"/>
            <a:ext cx="8058229" cy="1793104"/>
          </a:xfrm>
        </p:spPr>
        <p:txBody>
          <a:bodyPr/>
          <a:lstStyle>
            <a:lvl1pPr>
              <a:defRPr sz="5882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33901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Layout_Accent Colo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84" y="2084173"/>
            <a:ext cx="8058229" cy="1793104"/>
          </a:xfrm>
        </p:spPr>
        <p:txBody>
          <a:bodyPr/>
          <a:lstStyle>
            <a:lvl1pPr>
              <a:defRPr sz="5882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62254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65664" y="1178349"/>
            <a:ext cx="9860672" cy="899665"/>
          </a:xfrm>
        </p:spPr>
        <p:txBody>
          <a:bodyPr/>
          <a:lstStyle>
            <a:lvl1pPr marL="228766" indent="-228766">
              <a:defRPr sz="5882" baseline="0"/>
            </a:lvl1pPr>
          </a:lstStyle>
          <a:p>
            <a:r>
              <a:rPr lang="en-US" dirty="0"/>
              <a:t>“Sample quote goes here. Design is easier than it looks, and more important than it seems.”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47788" y="5025984"/>
            <a:ext cx="5378549" cy="105015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137" baseline="0">
                <a:latin typeface="+mj-lt"/>
              </a:defRPr>
            </a:lvl1pPr>
          </a:lstStyle>
          <a:p>
            <a:pPr lvl="0"/>
            <a:r>
              <a:rPr lang="en-US" dirty="0"/>
              <a:t>Author Name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5815858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_Accent Color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65664" y="2084173"/>
            <a:ext cx="9860672" cy="899665"/>
          </a:xfrm>
        </p:spPr>
        <p:txBody>
          <a:bodyPr/>
          <a:lstStyle>
            <a:lvl1pPr marL="277008" indent="-277008">
              <a:tabLst>
                <a:tab pos="277008" algn="l"/>
              </a:tabLst>
              <a:defRPr sz="5882" baseline="0"/>
            </a:lvl1pPr>
          </a:lstStyle>
          <a:p>
            <a:r>
              <a:rPr lang="en-US" dirty="0"/>
              <a:t>“	Add a quote here. Design is easier than it looks, and more important than it seems.”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47788" y="4773813"/>
            <a:ext cx="5378549" cy="105015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137" baseline="0">
                <a:latin typeface="+mj-lt"/>
              </a:defRPr>
            </a:lvl1pPr>
          </a:lstStyle>
          <a:p>
            <a:pPr lvl="0"/>
            <a:r>
              <a:rPr lang="en-US" dirty="0"/>
              <a:t>Author’s Name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2807834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&amp; 3 Poi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7021" y="2383023"/>
            <a:ext cx="11653523" cy="914360"/>
          </a:xfrm>
        </p:spPr>
        <p:txBody>
          <a:bodyPr/>
          <a:lstStyle>
            <a:lvl1pPr marL="0" indent="0">
              <a:buNone/>
              <a:defRPr sz="5294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021" y="1187621"/>
            <a:ext cx="11655840" cy="899665"/>
          </a:xfrm>
        </p:spPr>
        <p:txBody>
          <a:bodyPr/>
          <a:lstStyle>
            <a:lvl1pPr>
              <a:defRPr sz="7058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7462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-50 Right Photo Layout_02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6" y="440492"/>
            <a:ext cx="2871471" cy="131865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invGray">
          <a:xfrm>
            <a:off x="269240" y="2095970"/>
            <a:ext cx="5378549" cy="267785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2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270841" y="4773829"/>
            <a:ext cx="5377215" cy="89655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448213" y="6061766"/>
            <a:ext cx="1522404" cy="326167"/>
          </a:xfrm>
          <a:prstGeom prst="rect">
            <a:avLst/>
          </a:prstGeom>
        </p:spPr>
      </p:pic>
      <p:pic>
        <p:nvPicPr>
          <p:cNvPr id="8" name="Picture Placeholder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9" r="17893"/>
          <a:stretch/>
        </p:blipFill>
        <p:spPr>
          <a:xfrm>
            <a:off x="6170701" y="0"/>
            <a:ext cx="6050868" cy="6858000"/>
          </a:xfrm>
          <a:prstGeom prst="rect">
            <a:avLst/>
          </a:prstGeom>
        </p:spPr>
      </p:pic>
      <p:pic>
        <p:nvPicPr>
          <p:cNvPr id="9" name="Picture Placeholder 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3" t="26090" r="67" b="-1"/>
          <a:stretch/>
        </p:blipFill>
        <p:spPr>
          <a:xfrm>
            <a:off x="6146999" y="-7783"/>
            <a:ext cx="6074570" cy="687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6276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-50 Right Photo Layout_03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6" y="440492"/>
            <a:ext cx="2871471" cy="131865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invGray">
          <a:xfrm>
            <a:off x="269240" y="2095970"/>
            <a:ext cx="5378549" cy="267785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2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270841" y="4773829"/>
            <a:ext cx="5377215" cy="89655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448213" y="6061766"/>
            <a:ext cx="1522404" cy="326167"/>
          </a:xfrm>
          <a:prstGeom prst="rect">
            <a:avLst/>
          </a:prstGeom>
        </p:spPr>
      </p:pic>
      <p:pic>
        <p:nvPicPr>
          <p:cNvPr id="8" name="Picture Placeholder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" t="114" r="36245" b="-114"/>
          <a:stretch/>
        </p:blipFill>
        <p:spPr>
          <a:xfrm>
            <a:off x="6170701" y="1"/>
            <a:ext cx="605086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4271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86447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61997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6" y="440492"/>
            <a:ext cx="2871471" cy="131865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1104" y="3877271"/>
            <a:ext cx="6273418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3" y="2075840"/>
            <a:ext cx="8067760" cy="1801436"/>
          </a:xfrm>
          <a:noFill/>
        </p:spPr>
        <p:txBody>
          <a:bodyPr lIns="146304" tIns="91440" rIns="146304" bIns="91440" anchor="t" anchorCtr="0"/>
          <a:lstStyle>
            <a:lvl1pPr>
              <a:defRPr sz="5882" spc="-98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8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49322" y="6061766"/>
            <a:ext cx="1522404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4" orient="horz" pos="4406">
          <p15:clr>
            <a:srgbClr val="C35E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13085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50327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C9E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720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189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11026" tIns="55513" rIns="111026" bIns="55513"/>
          <a:lstStyle/>
          <a:p>
            <a:fld id="{68C2560D-EC28-3B41-86E8-18F1CE0113B4}" type="datetimeFigureOut">
              <a:rPr lang="en-US" smtClean="0">
                <a:solidFill>
                  <a:srgbClr val="FFFFFF"/>
                </a:solidFill>
              </a:rPr>
              <a:pPr/>
              <a:t>1/11/2018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11026" tIns="55513" rIns="111026" bIns="55513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11026" tIns="55513" rIns="111026" bIns="55513"/>
          <a:lstStyle/>
          <a:p>
            <a:fld id="{2C6B1FF6-39B9-40F5-8B67-33C6354A3D4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002050">
                  <a:shade val="75000"/>
                </a:srgbClr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825067" y="1338987"/>
            <a:ext cx="5757333" cy="4398719"/>
          </a:xfrm>
        </p:spPr>
        <p:txBody>
          <a:bodyPr numCol="1" spcCol="0">
            <a:normAutofit/>
          </a:bodyPr>
          <a:lstStyle>
            <a:lvl1pPr marL="408147" indent="-408147">
              <a:lnSpc>
                <a:spcPct val="110000"/>
              </a:lnSpc>
              <a:buSzPct val="110000"/>
              <a:buFontTx/>
              <a:buBlip>
                <a:blip r:embed="rId2"/>
              </a:buBlip>
              <a:defRPr sz="2157" b="0" i="0">
                <a:solidFill>
                  <a:srgbClr val="032B4E"/>
                </a:solidFill>
                <a:latin typeface="Helvetica Light"/>
                <a:cs typeface="Helvetica Light"/>
              </a:defRPr>
            </a:lvl1pPr>
            <a:lvl2pPr>
              <a:defRPr b="0" i="0">
                <a:solidFill>
                  <a:srgbClr val="6C6C6C"/>
                </a:solidFill>
                <a:latin typeface="Helvetica Light"/>
                <a:cs typeface="Helvetica Light"/>
              </a:defRPr>
            </a:lvl2pPr>
            <a:lvl3pPr>
              <a:defRPr b="0" i="0">
                <a:solidFill>
                  <a:srgbClr val="6C6C6C"/>
                </a:solidFill>
                <a:latin typeface="Helvetica Light"/>
                <a:cs typeface="Helvetica Light"/>
              </a:defRPr>
            </a:lvl3pPr>
            <a:lvl4pPr>
              <a:defRPr b="0" i="0">
                <a:solidFill>
                  <a:srgbClr val="6C6C6C"/>
                </a:solidFill>
                <a:latin typeface="Helvetica Light"/>
                <a:cs typeface="Helvetica Light"/>
              </a:defRPr>
            </a:lvl4pPr>
            <a:lvl5pPr>
              <a:defRPr b="0" i="0">
                <a:solidFill>
                  <a:srgbClr val="6C6C6C"/>
                </a:solidFill>
                <a:latin typeface="Helvetica Light"/>
                <a:cs typeface="Helvetica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25067" y="318592"/>
            <a:ext cx="5757333" cy="527019"/>
          </a:xfrm>
        </p:spPr>
        <p:txBody>
          <a:bodyPr>
            <a:noAutofit/>
          </a:bodyPr>
          <a:lstStyle>
            <a:lvl1pPr algn="l">
              <a:defRPr sz="2843" b="0" i="0">
                <a:solidFill>
                  <a:srgbClr val="3C90D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1708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-50 Lef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4214" y="1217195"/>
            <a:ext cx="5378548" cy="899665"/>
          </a:xfrm>
        </p:spPr>
        <p:txBody>
          <a:bodyPr/>
          <a:lstStyle>
            <a:lvl1pPr>
              <a:defRPr sz="647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2151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372" b="1">
                <a:gradFill>
                  <a:gsLst>
                    <a:gs pos="13139">
                      <a:srgbClr val="FFFFFF"/>
                    </a:gs>
                    <a:gs pos="38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0831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8603"/>
            <a:ext cx="7112000" cy="2101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11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90019" y="206048"/>
            <a:ext cx="2599604" cy="739373"/>
          </a:xfrm>
          <a:prstGeom prst="rect">
            <a:avLst/>
          </a:prstGeom>
          <a:solidFill>
            <a:srgbClr val="3075BC"/>
          </a:solidFill>
          <a:ln>
            <a:solidFill>
              <a:srgbClr val="3075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5"/>
          </a:p>
        </p:txBody>
      </p:sp>
    </p:spTree>
    <p:extLst>
      <p:ext uri="{BB962C8B-B14F-4D97-AF65-F5344CB8AC3E}">
        <p14:creationId xmlns:p14="http://schemas.microsoft.com/office/powerpoint/2010/main" val="22929236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S_Indeed_zaglavka_254x142_002_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666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8603"/>
            <a:ext cx="7112000" cy="2101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09566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S_Indeed_zaglavka_254x142_002_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0" y="0"/>
            <a:ext cx="1218666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1498603"/>
            <a:ext cx="10160000" cy="210185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61816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S_Indeed_zaglavka_254x142_002_0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1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8600"/>
            <a:ext cx="8636000" cy="2101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7556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6" y="440492"/>
            <a:ext cx="2871471" cy="1318654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 bwMode="auto">
          <a:xfrm>
            <a:off x="269239" y="2084172"/>
            <a:ext cx="8067823" cy="3586208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84187"/>
            <a:ext cx="8067761" cy="1793090"/>
          </a:xfrm>
          <a:noFill/>
        </p:spPr>
        <p:txBody>
          <a:bodyPr lIns="146304" tIns="91440" rIns="146304" bIns="91440" anchor="t" anchorCtr="0"/>
          <a:lstStyle>
            <a:lvl1pPr>
              <a:defRPr sz="5882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1" y="3878574"/>
            <a:ext cx="8067762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49322" y="6061766"/>
            <a:ext cx="1522404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3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5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76" y="440492"/>
            <a:ext cx="2871471" cy="131865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269302" y="1187644"/>
            <a:ext cx="8067761" cy="26896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186356"/>
            <a:ext cx="8067822" cy="2697988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39" y="3877277"/>
            <a:ext cx="8067813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6561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76" y="440492"/>
            <a:ext cx="2871471" cy="131865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269302" y="1187644"/>
            <a:ext cx="8067761" cy="26896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186356"/>
            <a:ext cx="8067822" cy="2697988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30969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76" y="440492"/>
            <a:ext cx="2871471" cy="1318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>
              <a:defRPr sz="8627" spc="-98" baseline="0">
                <a:gradFill>
                  <a:gsLst>
                    <a:gs pos="87586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3541806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76" y="440492"/>
            <a:ext cx="2871471" cy="1318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>
              <a:defRPr sz="8627" spc="-98" baseline="0">
                <a:gradFill>
                  <a:gsLst>
                    <a:gs pos="87586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34216383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76" y="440492"/>
            <a:ext cx="2871471" cy="1318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627" b="0" kern="1200" cap="none" spc="-98" baseline="0" dirty="0">
                <a:ln w="3175">
                  <a:noFill/>
                </a:ln>
                <a:gradFill>
                  <a:gsLst>
                    <a:gs pos="84828">
                      <a:srgbClr val="FFFFFF"/>
                    </a:gs>
                    <a:gs pos="59000">
                      <a:srgbClr val="FFFFFF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8805423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18480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25051" y="1906413"/>
            <a:ext cx="4214127" cy="40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79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5294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145" marR="0" indent="-336145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38"/>
        </a:buBlip>
        <a:tabLst/>
        <a:defRPr sz="392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691" marR="0" indent="-236546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38"/>
        </a:buBlip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338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38"/>
        </a:buBlip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435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38"/>
        </a:buBlip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2531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38"/>
        </a:buBlip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661">
          <p15:clr>
            <a:srgbClr val="5ACBF0"/>
          </p15:clr>
        </p15:guide>
        <p15:guide id="4" orient="horz" pos="4219">
          <p15:clr>
            <a:srgbClr val="5ACBF0"/>
          </p15:clr>
        </p15:guide>
        <p15:guide id="5" pos="749">
          <p15:clr>
            <a:srgbClr val="5ACBF0"/>
          </p15:clr>
        </p15:guide>
        <p15:guide id="6" pos="1325">
          <p15:clr>
            <a:srgbClr val="5ACBF0"/>
          </p15:clr>
        </p15:guide>
        <p15:guide id="7" pos="1901">
          <p15:clr>
            <a:srgbClr val="5ACBF0"/>
          </p15:clr>
        </p15:guide>
        <p15:guide id="8" pos="2477">
          <p15:clr>
            <a:srgbClr val="5ACBF0"/>
          </p15:clr>
        </p15:guide>
        <p15:guide id="9" pos="3053">
          <p15:clr>
            <a:srgbClr val="5ACBF0"/>
          </p15:clr>
        </p15:guide>
        <p15:guide id="10" pos="3629">
          <p15:clr>
            <a:srgbClr val="5ACBF0"/>
          </p15:clr>
        </p15:guide>
        <p15:guide id="11" pos="4205">
          <p15:clr>
            <a:srgbClr val="5ACBF0"/>
          </p15:clr>
        </p15:guide>
        <p15:guide id="12" pos="4781">
          <p15:clr>
            <a:srgbClr val="5ACBF0"/>
          </p15:clr>
        </p15:guide>
        <p15:guide id="13" pos="5357">
          <p15:clr>
            <a:srgbClr val="5ACBF0"/>
          </p15:clr>
        </p15:guide>
        <p15:guide id="14" pos="5933">
          <p15:clr>
            <a:srgbClr val="5ACBF0"/>
          </p15:clr>
        </p15:guide>
        <p15:guide id="15" pos="6509">
          <p15:clr>
            <a:srgbClr val="5ACBF0"/>
          </p15:clr>
        </p15:guide>
        <p15:guide id="16" pos="7085">
          <p15:clr>
            <a:srgbClr val="5ACBF0"/>
          </p15:clr>
        </p15:guide>
        <p15:guide id="17" orient="horz" pos="763">
          <p15:clr>
            <a:srgbClr val="5ACBF0"/>
          </p15:clr>
        </p15:guide>
        <p15:guide id="18" orient="horz" pos="1339">
          <p15:clr>
            <a:srgbClr val="5ACBF0"/>
          </p15:clr>
        </p15:guide>
        <p15:guide id="19" orient="horz" pos="1915">
          <p15:clr>
            <a:srgbClr val="5ACBF0"/>
          </p15:clr>
        </p15:guide>
        <p15:guide id="20" orient="horz" pos="2491">
          <p15:clr>
            <a:srgbClr val="5ACBF0"/>
          </p15:clr>
        </p15:guide>
        <p15:guide id="21" orient="horz" pos="3067">
          <p15:clr>
            <a:srgbClr val="5ACBF0"/>
          </p15:clr>
        </p15:guide>
        <p15:guide id="22" orient="horz" pos="3643">
          <p15:clr>
            <a:srgbClr val="5ACBF0"/>
          </p15:clr>
        </p15:guide>
        <p15:guide id="23" pos="288">
          <p15:clr>
            <a:srgbClr val="C35EA4"/>
          </p15:clr>
        </p15:guide>
        <p15:guide id="24" pos="7546">
          <p15:clr>
            <a:srgbClr val="C35EA4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4064000" cy="2057400"/>
          </a:xfrm>
          <a:prstGeom prst="rect">
            <a:avLst/>
          </a:prstGeom>
        </p:spPr>
        <p:txBody>
          <a:bodyPr vert="horz" lIns="124358" tIns="62179" rIns="124358" bIns="6217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3600" y="990602"/>
            <a:ext cx="6908800" cy="5135562"/>
          </a:xfrm>
          <a:prstGeom prst="rect">
            <a:avLst/>
          </a:prstGeom>
        </p:spPr>
        <p:txBody>
          <a:bodyPr vert="horz" lIns="124358" tIns="62179" rIns="124358" bIns="6217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strip_01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762000"/>
          </a:xfrm>
          <a:prstGeom prst="rect">
            <a:avLst/>
          </a:prstGeom>
        </p:spPr>
      </p:pic>
      <p:pic>
        <p:nvPicPr>
          <p:cNvPr id="8" name="Picture 7" descr="MS_Indeed_zaglavka_254x142_002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61005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>
            <a:fillRect/>
          </a:stretch>
        </p:blipFill>
        <p:spPr>
          <a:xfrm>
            <a:off x="179660" y="199002"/>
            <a:ext cx="2334440" cy="36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4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 algn="l" defTabSz="1219085" rtl="0" eaLnBrk="1" latinLnBrk="0" hangingPunct="1">
        <a:spcBef>
          <a:spcPct val="0"/>
        </a:spcBef>
        <a:buNone/>
        <a:defRPr sz="4705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457157" indent="-457157" algn="l" defTabSz="1219085" rtl="0" eaLnBrk="1" latinLnBrk="0" hangingPunct="1">
        <a:spcBef>
          <a:spcPct val="20000"/>
        </a:spcBef>
        <a:buFont typeface="Arial" pitchFamily="34" charset="0"/>
        <a:buChar char="•"/>
        <a:defRPr sz="4313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990507" indent="-380964" algn="l" defTabSz="1219085" rtl="0" eaLnBrk="1" latinLnBrk="0" hangingPunct="1">
        <a:spcBef>
          <a:spcPct val="20000"/>
        </a:spcBef>
        <a:buFont typeface="Arial" pitchFamily="34" charset="0"/>
        <a:buChar char="–"/>
        <a:defRPr sz="3725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523857" indent="-304771" algn="l" defTabSz="1219085" rtl="0" eaLnBrk="1" latinLnBrk="0" hangingPunct="1">
        <a:spcBef>
          <a:spcPct val="20000"/>
        </a:spcBef>
        <a:buFont typeface="Arial" pitchFamily="34" charset="0"/>
        <a:buChar char="•"/>
        <a:defRPr sz="3235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2133399" indent="-304771" algn="l" defTabSz="1219085" rtl="0" eaLnBrk="1" latinLnBrk="0" hangingPunct="1">
        <a:spcBef>
          <a:spcPct val="20000"/>
        </a:spcBef>
        <a:buFont typeface="Arial" pitchFamily="34" charset="0"/>
        <a:buChar char="–"/>
        <a:defRPr sz="2647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742942" indent="-304771" algn="l" defTabSz="1219085" rtl="0" eaLnBrk="1" latinLnBrk="0" hangingPunct="1">
        <a:spcBef>
          <a:spcPct val="20000"/>
        </a:spcBef>
        <a:buFont typeface="Arial" pitchFamily="34" charset="0"/>
        <a:buChar char="»"/>
        <a:defRPr sz="2647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3352485" indent="-304771" algn="l" defTabSz="1219085" rtl="0" eaLnBrk="1" latinLnBrk="0" hangingPunct="1">
        <a:spcBef>
          <a:spcPct val="20000"/>
        </a:spcBef>
        <a:buFont typeface="Arial" pitchFamily="34" charset="0"/>
        <a:buChar char="•"/>
        <a:defRPr sz="264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8" indent="-304771" algn="l" defTabSz="1219085" rtl="0" eaLnBrk="1" latinLnBrk="0" hangingPunct="1">
        <a:spcBef>
          <a:spcPct val="20000"/>
        </a:spcBef>
        <a:buFont typeface="Arial" pitchFamily="34" charset="0"/>
        <a:buChar char="•"/>
        <a:defRPr sz="264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70" indent="-304771" algn="l" defTabSz="1219085" rtl="0" eaLnBrk="1" latinLnBrk="0" hangingPunct="1">
        <a:spcBef>
          <a:spcPct val="20000"/>
        </a:spcBef>
        <a:buFont typeface="Arial" pitchFamily="34" charset="0"/>
        <a:buChar char="•"/>
        <a:defRPr sz="2647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3" indent="-304771" algn="l" defTabSz="1219085" rtl="0" eaLnBrk="1" latinLnBrk="0" hangingPunct="1">
        <a:spcBef>
          <a:spcPct val="20000"/>
        </a:spcBef>
        <a:buFont typeface="Arial" pitchFamily="34" charset="0"/>
        <a:buChar char="•"/>
        <a:defRPr sz="26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85" rtl="0" eaLnBrk="1" latinLnBrk="0" hangingPunct="1">
        <a:defRPr sz="2353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353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353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353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1" algn="l" defTabSz="1219085" rtl="0" eaLnBrk="1" latinLnBrk="0" hangingPunct="1">
        <a:defRPr sz="2353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353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6" algn="l" defTabSz="1219085" rtl="0" eaLnBrk="1" latinLnBrk="0" hangingPunct="1">
        <a:defRPr sz="2353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9" algn="l" defTabSz="1219085" rtl="0" eaLnBrk="1" latinLnBrk="0" hangingPunct="1">
        <a:defRPr sz="2353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2" algn="l" defTabSz="1219085" rtl="0" eaLnBrk="1" latinLnBrk="0" hangingPunct="1">
        <a:defRPr sz="2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7C4A90-DFC0-4544-8448-16FA70DA7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450" y="190552"/>
            <a:ext cx="11352271" cy="3829904"/>
          </a:xfrm>
        </p:spPr>
        <p:txBody>
          <a:bodyPr>
            <a:normAutofit/>
          </a:bodyPr>
          <a:lstStyle/>
          <a:p>
            <a:pPr defTabSz="914367">
              <a:spcBef>
                <a:spcPts val="0"/>
              </a:spcBef>
              <a:defRPr/>
            </a:pPr>
            <a:r>
              <a:rPr lang="tr-TR" sz="5882" dirty="0">
                <a:solidFill>
                  <a:srgbClr val="FFFFFF"/>
                </a:solidFill>
                <a:latin typeface="Segoe UI Light"/>
              </a:rPr>
              <a:t>Xamarin.Forms UI Design &amp; Performance</a:t>
            </a:r>
            <a:r>
              <a:rPr lang="en-US" sz="5882" dirty="0">
                <a:solidFill>
                  <a:srgbClr val="FFFFFF"/>
                </a:solidFill>
                <a:latin typeface="Segoe UI Light"/>
              </a:rPr>
              <a:t> &amp; Best Practices</a:t>
            </a:r>
            <a:endParaRPr lang="tr-TR" sz="5882" dirty="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B7F54D3-031E-4ACB-84D5-19BBE1EAB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451" y="4426457"/>
            <a:ext cx="8389316" cy="1460500"/>
          </a:xfrm>
        </p:spPr>
        <p:txBody>
          <a:bodyPr>
            <a:normAutofit fontScale="40000" lnSpcReduction="20000"/>
          </a:bodyPr>
          <a:lstStyle/>
          <a:p>
            <a:r>
              <a:rPr lang="tr-TR" dirty="0">
                <a:solidFill>
                  <a:schemeClr val="bg1"/>
                </a:solidFill>
              </a:rPr>
              <a:t>Yiğit Özaksüt</a:t>
            </a:r>
          </a:p>
          <a:p>
            <a:r>
              <a:rPr lang="tr-TR" dirty="0">
                <a:solidFill>
                  <a:schemeClr val="bg1"/>
                </a:solidFill>
              </a:rPr>
              <a:t>yigit@ozaksut.com</a:t>
            </a:r>
          </a:p>
          <a:p>
            <a:r>
              <a:rPr lang="tr-TR" dirty="0">
                <a:solidFill>
                  <a:schemeClr val="bg1"/>
                </a:solidFill>
              </a:rPr>
              <a:t>www.ozaksut.com</a:t>
            </a:r>
          </a:p>
          <a:p>
            <a:r>
              <a:rPr lang="tr-TR" dirty="0">
                <a:solidFill>
                  <a:schemeClr val="bg1"/>
                </a:solidFill>
              </a:rPr>
              <a:t>www.rise-consulting.net</a:t>
            </a:r>
          </a:p>
          <a:p>
            <a:r>
              <a:rPr lang="tr-TR" dirty="0">
                <a:solidFill>
                  <a:schemeClr val="bg1"/>
                </a:solidFill>
              </a:rPr>
              <a:t>www.xamarinturkiye.com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F692ED-FE2E-45B9-A174-6079C6DA66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582" y="4557410"/>
            <a:ext cx="2289053" cy="9235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F56990-F6FB-484F-B7F5-B5062D972A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408" y="4242806"/>
            <a:ext cx="2366202" cy="155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8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94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b="1" dirty="0" err="1"/>
              <a:t>CarouselPage</a:t>
            </a:r>
            <a:endParaRPr lang="en-US" b="1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B671A4-18DB-44EF-93C5-5540647B0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237" y="1189176"/>
            <a:ext cx="7915275" cy="559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6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7C4A90-DFC0-4544-8448-16FA70DA7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451" y="190552"/>
            <a:ext cx="9365782" cy="2955320"/>
          </a:xfrm>
        </p:spPr>
        <p:txBody>
          <a:bodyPr>
            <a:normAutofit/>
          </a:bodyPr>
          <a:lstStyle/>
          <a:p>
            <a:pPr defTabSz="914367">
              <a:spcBef>
                <a:spcPts val="0"/>
              </a:spcBef>
              <a:defRPr/>
            </a:pPr>
            <a:r>
              <a:rPr lang="tr-TR" sz="5882" dirty="0">
                <a:solidFill>
                  <a:srgbClr val="FFFFFF"/>
                </a:solidFill>
                <a:latin typeface="Segoe UI Light"/>
              </a:rPr>
              <a:t>Teşekkürler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B7F54D3-031E-4ACB-84D5-19BBE1EAB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451" y="4426457"/>
            <a:ext cx="8389316" cy="1460500"/>
          </a:xfrm>
        </p:spPr>
        <p:txBody>
          <a:bodyPr>
            <a:normAutofit fontScale="40000" lnSpcReduction="20000"/>
          </a:bodyPr>
          <a:lstStyle/>
          <a:p>
            <a:r>
              <a:rPr lang="tr-TR" dirty="0">
                <a:solidFill>
                  <a:schemeClr val="bg1"/>
                </a:solidFill>
              </a:rPr>
              <a:t>Yiğit Özaksüt</a:t>
            </a:r>
          </a:p>
          <a:p>
            <a:r>
              <a:rPr lang="tr-TR" dirty="0">
                <a:solidFill>
                  <a:schemeClr val="bg1"/>
                </a:solidFill>
              </a:rPr>
              <a:t>yigit@ozaksut.com</a:t>
            </a:r>
          </a:p>
          <a:p>
            <a:r>
              <a:rPr lang="tr-TR" dirty="0">
                <a:solidFill>
                  <a:schemeClr val="bg1"/>
                </a:solidFill>
              </a:rPr>
              <a:t>www.ozaksut.com</a:t>
            </a:r>
          </a:p>
          <a:p>
            <a:r>
              <a:rPr lang="tr-TR" dirty="0">
                <a:solidFill>
                  <a:schemeClr val="bg1"/>
                </a:solidFill>
              </a:rPr>
              <a:t>www.rise-consulting.net</a:t>
            </a:r>
          </a:p>
          <a:p>
            <a:r>
              <a:rPr lang="tr-TR" dirty="0">
                <a:solidFill>
                  <a:schemeClr val="bg1"/>
                </a:solidFill>
              </a:rPr>
              <a:t>www.xamarinturkiye.com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F692ED-FE2E-45B9-A174-6079C6DA66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582" y="4557410"/>
            <a:ext cx="2289053" cy="9235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F56990-F6FB-484F-B7F5-B5062D972A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186" y="4242806"/>
            <a:ext cx="2366202" cy="155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3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94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XAML Compilation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189176"/>
            <a:ext cx="11299371" cy="1446550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Derlenme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anında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hata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yakalama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Daha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hızlı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kontrol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render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süresi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Derleme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sonrası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dosya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boyutlarının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küçültülmesi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781241-1309-4B10-A4B0-86BCD475C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25224"/>
            <a:ext cx="55245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94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err="1"/>
              <a:t>async</a:t>
            </a:r>
            <a:r>
              <a:rPr lang="en-US" dirty="0"/>
              <a:t>/await - Static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189176"/>
            <a:ext cx="11299371" cy="1037207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Mainthread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bloklanmaması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için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kullanılması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gerekiyor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Static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objeler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binding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objeleriniz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olmamalı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87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94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Layout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189176"/>
            <a:ext cx="11299371" cy="472129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ContentView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bir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layout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değildir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!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Stacklayout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yerine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Grid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Kontrol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özellikleri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yerine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Grid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özellikleri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RowSpacing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ColumnSpacing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RowSpan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ColumnSpan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RowDefinition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ColumnDefinition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strike="sngStrike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RelativeLayout</a:t>
            </a:r>
            <a:endParaRPr lang="en-US" sz="2400" strike="sngStrike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LayoutOptions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9A2AEF-666E-4889-B08F-8E680268B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720" y="2539444"/>
            <a:ext cx="6810375" cy="2647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54F17F-BCC6-4E45-8A0A-92B60B799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720" y="5257626"/>
            <a:ext cx="681037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3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94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Navigation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189176"/>
            <a:ext cx="11299371" cy="185589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async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/await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strike="sngStrike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Binding </a:t>
            </a:r>
            <a:r>
              <a:rPr lang="en-US" sz="2400" strike="sngStrike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OnAppearing</a:t>
            </a:r>
            <a:endParaRPr lang="en-US" sz="2400" strike="sngStrike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strike="sngStrike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ForceLayout</a:t>
            </a:r>
            <a:r>
              <a:rPr lang="en-US" sz="2400" strike="sngStrike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()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StackLayout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+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ScrollView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!=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ListView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D0DDA9-A836-4991-AA7D-4F2205D0D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885" y="724634"/>
            <a:ext cx="6810375" cy="2447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A437A8-8EBC-4F0F-8AD9-0642CE3F6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413" y="3812932"/>
            <a:ext cx="68008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8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94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Label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189176"/>
            <a:ext cx="11299371" cy="185589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LineBreakMode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strike="sngStrike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NoWrap</a:t>
            </a:r>
            <a:r>
              <a:rPr lang="en-US" sz="2400" strike="sngStrike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VerticalTextAlignment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HorizontalTextAlignment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</a:rPr>
              <a:t>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VerticalOptions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HorizontalOptions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</a:rPr>
              <a:t>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7225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94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b="1" dirty="0"/>
              <a:t>ListView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189176"/>
            <a:ext cx="11299371" cy="3083921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ScrollView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</a:rPr>
              <a:t>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TableView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</a:rPr>
              <a:t> Xamarin != Web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Header &amp; Footer Templates 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</a:rPr>
              <a:t>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ListViewCachingStrategy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</a:rPr>
              <a:t>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strike="sngStrike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IEnumerable</a:t>
            </a:r>
            <a:r>
              <a:rPr lang="en-US" sz="2400" strike="sngStrike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&lt;T&gt;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IList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&lt;T&gt;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HasUnevenRows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</a:rPr>
              <a:t>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5097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94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b="1" dirty="0" err="1"/>
              <a:t>BindableProperty</a:t>
            </a:r>
            <a:endParaRPr lang="en-US" b="1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189176"/>
            <a:ext cx="11299371" cy="1037207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Generic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BindableProperty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BindableProperty.Create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</a:rPr>
              <a:t>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BE6EE9-F110-469C-8871-FDA4E6DE2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445085"/>
            <a:ext cx="89916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8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94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b="1" dirty="0"/>
              <a:t>Style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C1CEE4-C03B-48A4-8F0B-369879D67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81" y="1189176"/>
            <a:ext cx="5095875" cy="2809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A2F2CE-CB5D-418C-9D9A-F3B5C18C7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297" y="2743898"/>
            <a:ext cx="5977942" cy="29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7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E14 Speaker PPT Template">
  <a:themeElements>
    <a:clrScheme name="Custom 1">
      <a:dk1>
        <a:srgbClr val="505050"/>
      </a:dk1>
      <a:lt1>
        <a:srgbClr val="FFFFFF"/>
      </a:lt1>
      <a:dk2>
        <a:srgbClr val="442359"/>
      </a:dk2>
      <a:lt2>
        <a:srgbClr val="68217A"/>
      </a:lt2>
      <a:accent1>
        <a:srgbClr val="7FBA00"/>
      </a:accent1>
      <a:accent2>
        <a:srgbClr val="DC3C00"/>
      </a:accent2>
      <a:accent3>
        <a:srgbClr val="002050"/>
      </a:accent3>
      <a:accent4>
        <a:srgbClr val="009E49"/>
      </a:accent4>
      <a:accent5>
        <a:srgbClr val="00B294"/>
      </a:accent5>
      <a:accent6>
        <a:srgbClr val="0072C6"/>
      </a:accent6>
      <a:hlink>
        <a:srgbClr val="00BCF2"/>
      </a:hlink>
      <a:folHlink>
        <a:srgbClr val="00BCF2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chEd_NA_Template_with_TechEd Europe_r03.potx" id="{D1757E1E-F62B-43A3-BA2B-231531828368}" vid="{DB3EECF5-125C-46BC-AC50-75EC4FF82334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2277</TotalTime>
  <Words>166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Helvetica Light</vt:lpstr>
      <vt:lpstr>Segoe UI</vt:lpstr>
      <vt:lpstr>Segoe UI Light</vt:lpstr>
      <vt:lpstr>Wingdings</vt:lpstr>
      <vt:lpstr>TEE14 Speaker PPT Template</vt:lpstr>
      <vt:lpstr>1_Office Theme</vt:lpstr>
      <vt:lpstr>Xamarin.Forms UI Design &amp; Performance &amp; Best Practices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Teşekkürler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Xamarin.Forms</dc:title>
  <dc:creator>Ibrahim Kivanc</dc:creator>
  <cp:lastModifiedBy>Yigit</cp:lastModifiedBy>
  <cp:revision>261</cp:revision>
  <dcterms:created xsi:type="dcterms:W3CDTF">2016-03-16T16:50:00Z</dcterms:created>
  <dcterms:modified xsi:type="dcterms:W3CDTF">2018-01-11T11:35:18Z</dcterms:modified>
</cp:coreProperties>
</file>